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3" r:id="rId3"/>
    <p:sldId id="284" r:id="rId4"/>
    <p:sldId id="285" r:id="rId5"/>
    <p:sldId id="258" r:id="rId6"/>
    <p:sldId id="260" r:id="rId7"/>
    <p:sldId id="263" r:id="rId8"/>
    <p:sldId id="266" r:id="rId9"/>
    <p:sldId id="264" r:id="rId10"/>
    <p:sldId id="267" r:id="rId11"/>
    <p:sldId id="268" r:id="rId12"/>
    <p:sldId id="269" r:id="rId13"/>
    <p:sldId id="272" r:id="rId14"/>
    <p:sldId id="274" r:id="rId15"/>
    <p:sldId id="275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4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3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F0E75-57BE-4B16-B1DA-C9DE12044952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3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A5A-628F-4463-906D-B2C5C415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Geospatial Database For Shanghai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0AE41-FD4D-494C-A7E4-392CB7CBA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1100"/>
              <a:t>Presenter: Laha Ale</a:t>
            </a:r>
          </a:p>
          <a:p>
            <a:pPr algn="l"/>
            <a:r>
              <a:rPr lang="en-US" altLang="zh-CN" sz="1100"/>
              <a:t>Instructor: Dr. Huang</a:t>
            </a:r>
            <a:endParaRPr lang="en-US" sz="1100" dirty="0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4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8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00AB-A9DA-4647-B209-1E5F634F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56994-D3DC-45BA-B4E7-0074D324D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4" t="14533" r="21753" b="8549"/>
          <a:stretch/>
        </p:blipFill>
        <p:spPr>
          <a:xfrm>
            <a:off x="1135085" y="2497863"/>
            <a:ext cx="3966884" cy="3435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30BA7-7797-40D1-9DAC-0F96268F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4" t="19744" r="21622" b="6798"/>
          <a:stretch/>
        </p:blipFill>
        <p:spPr>
          <a:xfrm>
            <a:off x="6324745" y="2497863"/>
            <a:ext cx="3966883" cy="3440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039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0DB2-6999-487C-87E5-1522276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By Minutes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970B-1136-4CFD-812F-6416BCB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48" y="2207992"/>
            <a:ext cx="6329298" cy="4068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62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450-9FFF-4810-825D-3AEC1BA7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31A1B-9756-4C54-828E-5340CC40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03" y="1853288"/>
            <a:ext cx="4791635" cy="438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BEC21-55D0-4BC2-B589-35A89AB2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68" y="1841276"/>
            <a:ext cx="4341253" cy="4334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925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8F49-B40F-43D3-91D0-1A25D673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53B1F-2BAE-46D9-B1A1-48D8E9D63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12" y="2106305"/>
            <a:ext cx="6790375" cy="38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468B-675C-4F5D-8F4A-E995032E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/>
              <a:t>Bayesian-Mean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2DF912-16BD-4C49-BFC9-69547E41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603888"/>
            <a:ext cx="3529109" cy="352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CEF22-C7AC-4C99-B50B-97E024AE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603443"/>
            <a:ext cx="3526424" cy="352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BD4E1-7DEB-4F0F-AC50-78A33ADF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1490"/>
            <a:ext cx="3553968" cy="354508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3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1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0B4-D627-43A3-BEB0-EDF9821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/>
              <a:t>Bayesian-Residual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5E67D-053E-4C2A-8B36-E0E566DE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1" y="604334"/>
            <a:ext cx="3529109" cy="3520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FF321-DE80-4ED0-8E77-3F855E33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603443"/>
            <a:ext cx="3526424" cy="35211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3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50A936-C0C1-43D7-98E3-DEA66CEF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89" y="603443"/>
            <a:ext cx="3526424" cy="35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35A5D-AC06-A44A-AC9A-7FE28AD5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65" y="1422748"/>
            <a:ext cx="3658257" cy="4741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3AE5D-8368-0840-B96D-4227D636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67" y="582809"/>
            <a:ext cx="5581040" cy="55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4A31-5D6B-4CC8-849E-E66270D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Database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36417A-FE7E-4D63-86A1-3415648A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55" y="1806170"/>
            <a:ext cx="8136919" cy="4351338"/>
          </a:xfrm>
        </p:spPr>
      </p:pic>
    </p:spTree>
    <p:extLst>
      <p:ext uri="{BB962C8B-B14F-4D97-AF65-F5344CB8AC3E}">
        <p14:creationId xmlns:p14="http://schemas.microsoft.com/office/powerpoint/2010/main" val="258872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5575-73E0-4330-883F-81756D0E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Feature Class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03E2F0-3F9D-43BC-A8A8-1827D6E3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72" y="2030122"/>
            <a:ext cx="939296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961F-AF57-4229-805D-DD08BB58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Feature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D510B-6CE3-455C-93ED-B076D9A1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14" y="1495120"/>
            <a:ext cx="9182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5B78-E132-4C57-95D7-A1EDB688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657C4-6C59-4E0D-B100-C4B877C1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27" y="2051584"/>
            <a:ext cx="4203479" cy="406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83A1-5985-4E2A-B888-3C8AAC93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1584"/>
            <a:ext cx="4203479" cy="40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9" y="2136233"/>
            <a:ext cx="5524153" cy="3000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583" y="2125573"/>
            <a:ext cx="2978746" cy="3011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E36DEC-7399-9D49-97F5-49096800B423}"/>
              </a:ext>
            </a:extLst>
          </p:cNvPr>
          <p:cNvCxnSpPr>
            <a:cxnSpLocks/>
          </p:cNvCxnSpPr>
          <p:nvPr/>
        </p:nvCxnSpPr>
        <p:spPr>
          <a:xfrm flipV="1">
            <a:off x="4821382" y="2186610"/>
            <a:ext cx="2564305" cy="12423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A491B-1DDB-314A-BCE1-46220D68D652}"/>
              </a:ext>
            </a:extLst>
          </p:cNvPr>
          <p:cNvCxnSpPr>
            <a:cxnSpLocks/>
          </p:cNvCxnSpPr>
          <p:nvPr/>
        </p:nvCxnSpPr>
        <p:spPr>
          <a:xfrm>
            <a:off x="4821382" y="3429000"/>
            <a:ext cx="2564305" cy="161801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3527" r="-1" b="-1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Focus?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1792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E1C4-838C-4210-9A3E-75825065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C890-878C-4908-A336-EBB088237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4" t="12893" r="28719" b="15409"/>
          <a:stretch/>
        </p:blipFill>
        <p:spPr>
          <a:xfrm>
            <a:off x="7278810" y="1781735"/>
            <a:ext cx="4076700" cy="484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B681A-DF48-4F4C-80D9-A550420C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5" y="2956143"/>
            <a:ext cx="7157865" cy="33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3527" r="-1" b="-1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" r="13643" b="3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7587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Geospatial Database For Shanghai</vt:lpstr>
      <vt:lpstr>Read Database</vt:lpstr>
      <vt:lpstr>Read Feature Class</vt:lpstr>
      <vt:lpstr>Query Feature Class</vt:lpstr>
      <vt:lpstr>Data Clean</vt:lpstr>
      <vt:lpstr>Data Exploratory</vt:lpstr>
      <vt:lpstr>Focus?</vt:lpstr>
      <vt:lpstr>Remove outliers</vt:lpstr>
      <vt:lpstr>Clean</vt:lpstr>
      <vt:lpstr>After Clean</vt:lpstr>
      <vt:lpstr>Grouped By Minutes</vt:lpstr>
      <vt:lpstr>Interpolation</vt:lpstr>
      <vt:lpstr>Variogram</vt:lpstr>
      <vt:lpstr>Bayesian-Mean</vt:lpstr>
      <vt:lpstr>Bayesian-Residual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Database For Shanghai</dc:title>
  <dc:creator>Ale, Laha</dc:creator>
  <cp:lastModifiedBy>Ale, Laha</cp:lastModifiedBy>
  <cp:revision>1</cp:revision>
  <dcterms:created xsi:type="dcterms:W3CDTF">2019-05-06T20:04:38Z</dcterms:created>
  <dcterms:modified xsi:type="dcterms:W3CDTF">2019-05-06T20:08:24Z</dcterms:modified>
</cp:coreProperties>
</file>